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Economica"/>
      <p:regular r:id="rId13"/>
      <p:bold r:id="rId14"/>
      <p:italic r:id="rId15"/>
      <p:boldItalic r:id="rId16"/>
    </p:embeddedFont>
    <p:embeddedFont>
      <p:font typeface="Open Sans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Economica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Economica-italic.fntdata"/><Relationship Id="rId14" Type="http://schemas.openxmlformats.org/officeDocument/2006/relationships/font" Target="fonts/Economica-bold.fntdata"/><Relationship Id="rId17" Type="http://schemas.openxmlformats.org/officeDocument/2006/relationships/font" Target="fonts/OpenSans-regular.fntdata"/><Relationship Id="rId16" Type="http://schemas.openxmlformats.org/officeDocument/2006/relationships/font" Target="fonts/Economica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penSans-italic.fntdata"/><Relationship Id="rId6" Type="http://schemas.openxmlformats.org/officeDocument/2006/relationships/slide" Target="slides/slide1.xml"/><Relationship Id="rId18" Type="http://schemas.openxmlformats.org/officeDocument/2006/relationships/font" Target="fonts/Open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aa49ca681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aa49ca681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aa49ca681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7aa49ca681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aa49ca681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aa49ca681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aa49ca681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aa49ca681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aa49ca681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aa49ca681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aa49ca681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aa49ca681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7.png"/><Relationship Id="rId7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366250" y="941300"/>
            <a:ext cx="8036400" cy="69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55CC"/>
                </a:solidFill>
                <a:latin typeface="Georgia"/>
                <a:ea typeface="Georgia"/>
                <a:cs typeface="Georgia"/>
                <a:sym typeface="Georgia"/>
              </a:rPr>
              <a:t>Team Project - OpenHome</a:t>
            </a:r>
            <a:endParaRPr b="1" sz="3000">
              <a:solidFill>
                <a:srgbClr val="1155CC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535825" y="17791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CMPE 275 - Sec 01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2846300" y="2835075"/>
            <a:ext cx="5076300" cy="21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</a:rPr>
              <a:t>Project Group #13 </a:t>
            </a:r>
            <a:endParaRPr b="1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1] </a:t>
            </a:r>
            <a:r>
              <a:rPr lang="en">
                <a:solidFill>
                  <a:schemeClr val="dk1"/>
                </a:solidFill>
              </a:rPr>
              <a:t>Chintala Dheeraj Dharma     013760968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2] Manish Katturu                      013825201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3] Sayali Patil                            013530439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4] Surabhi Sinha                       013704652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1468100" y="2373450"/>
            <a:ext cx="64545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155CC"/>
                </a:solidFill>
                <a:latin typeface="Georgia"/>
                <a:ea typeface="Georgia"/>
                <a:cs typeface="Georgia"/>
                <a:sym typeface="Georgia"/>
              </a:rPr>
              <a:t>Introduction</a:t>
            </a:r>
            <a:endParaRPr sz="3000">
              <a:solidFill>
                <a:srgbClr val="1155CC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OpenHome, a web application allowing hosts to post properties and guests to search and book properties along with additional features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MVC Architecture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Back End	: Java Spring Boot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Aspect Oriented Programming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Dependency Injection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ORM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JPA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Hibernate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Front End	: ReactJS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Database	: MySql [ AWS RDS ]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0"/>
            <a:ext cx="27027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155CC"/>
                </a:solidFill>
                <a:latin typeface="Georgia"/>
                <a:ea typeface="Georgia"/>
                <a:cs typeface="Georgia"/>
                <a:sym typeface="Georgia"/>
              </a:rPr>
              <a:t>High-Level Design</a:t>
            </a:r>
            <a:endParaRPr sz="2400">
              <a:solidFill>
                <a:srgbClr val="1155CC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75" y="1053375"/>
            <a:ext cx="4250285" cy="33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956025"/>
            <a:ext cx="4434600" cy="346908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>
            <p:ph type="title"/>
          </p:nvPr>
        </p:nvSpPr>
        <p:spPr>
          <a:xfrm>
            <a:off x="4572000" y="0"/>
            <a:ext cx="27027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155CC"/>
                </a:solidFill>
                <a:latin typeface="Georgia"/>
                <a:ea typeface="Georgia"/>
                <a:cs typeface="Georgia"/>
                <a:sym typeface="Georgia"/>
              </a:rPr>
              <a:t>Database</a:t>
            </a:r>
            <a:r>
              <a:rPr lang="en" sz="2400">
                <a:solidFill>
                  <a:srgbClr val="1155CC"/>
                </a:solidFill>
                <a:latin typeface="Georgia"/>
                <a:ea typeface="Georgia"/>
                <a:cs typeface="Georgia"/>
                <a:sym typeface="Georgia"/>
              </a:rPr>
              <a:t> Design</a:t>
            </a:r>
            <a:endParaRPr sz="2400">
              <a:solidFill>
                <a:srgbClr val="1155CC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98825" y="75900"/>
            <a:ext cx="8271900" cy="5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155CC"/>
                </a:solidFill>
                <a:latin typeface="Georgia"/>
                <a:ea typeface="Georgia"/>
                <a:cs typeface="Georgia"/>
                <a:sym typeface="Georgia"/>
              </a:rPr>
              <a:t>Feature : Signup/Login/Account Verification  </a:t>
            </a:r>
            <a:endParaRPr sz="2400">
              <a:solidFill>
                <a:srgbClr val="1155CC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 rotWithShape="1">
          <a:blip r:embed="rId3">
            <a:alphaModFix/>
          </a:blip>
          <a:srcRect b="52575" l="3493" r="0" t="0"/>
          <a:stretch/>
        </p:blipFill>
        <p:spPr>
          <a:xfrm>
            <a:off x="5955450" y="689062"/>
            <a:ext cx="3047975" cy="169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4475" y="732800"/>
            <a:ext cx="2962624" cy="334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732800"/>
            <a:ext cx="2706400" cy="330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 rotWithShape="1">
          <a:blip r:embed="rId6">
            <a:alphaModFix/>
          </a:blip>
          <a:srcRect b="0" l="23345" r="31242" t="22057"/>
          <a:stretch/>
        </p:blipFill>
        <p:spPr>
          <a:xfrm>
            <a:off x="6063875" y="2476550"/>
            <a:ext cx="2831124" cy="253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179300"/>
            <a:ext cx="8059200" cy="47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155CC"/>
                </a:solidFill>
                <a:latin typeface="Georgia"/>
                <a:ea typeface="Georgia"/>
                <a:cs typeface="Georgia"/>
                <a:sym typeface="Georgia"/>
              </a:rPr>
              <a:t>Feature : Host - Property Posting</a:t>
            </a:r>
            <a:endParaRPr sz="2400">
              <a:solidFill>
                <a:srgbClr val="1155CC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0425" y="818050"/>
            <a:ext cx="4112573" cy="202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975" y="818050"/>
            <a:ext cx="4442022" cy="3146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4401" y="2999850"/>
            <a:ext cx="4038600" cy="199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336175"/>
            <a:ext cx="8059200" cy="47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155CC"/>
                </a:solidFill>
                <a:latin typeface="Georgia"/>
                <a:ea typeface="Georgia"/>
                <a:cs typeface="Georgia"/>
                <a:sym typeface="Georgia"/>
              </a:rPr>
              <a:t>Guest </a:t>
            </a:r>
            <a:r>
              <a:rPr lang="en" sz="2400">
                <a:solidFill>
                  <a:srgbClr val="1155CC"/>
                </a:solidFill>
                <a:latin typeface="Georgia"/>
                <a:ea typeface="Georgia"/>
                <a:cs typeface="Georgia"/>
                <a:sym typeface="Georgia"/>
              </a:rPr>
              <a:t>Feature : Home page/Search/Booking </a:t>
            </a:r>
            <a:endParaRPr sz="2400">
              <a:solidFill>
                <a:srgbClr val="1155CC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311700" y="925175"/>
            <a:ext cx="8541000" cy="36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86075"/>
            <a:ext cx="2753849" cy="190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4650" y="986075"/>
            <a:ext cx="2753852" cy="2158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6225" y="986075"/>
            <a:ext cx="2659097" cy="198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5975" y="2967050"/>
            <a:ext cx="2950949" cy="1683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02375" y="3089201"/>
            <a:ext cx="2639431" cy="156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56225" y="3011475"/>
            <a:ext cx="2659099" cy="1501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0" y="190500"/>
            <a:ext cx="3776400" cy="47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155CC"/>
                </a:solidFill>
                <a:latin typeface="Georgia"/>
                <a:ea typeface="Georgia"/>
                <a:cs typeface="Georgia"/>
                <a:sym typeface="Georgia"/>
              </a:rPr>
              <a:t>Feature : Host Dashboard</a:t>
            </a:r>
            <a:endParaRPr sz="2400">
              <a:solidFill>
                <a:srgbClr val="1155CC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 rotWithShape="1">
          <a:blip r:embed="rId3">
            <a:alphaModFix/>
          </a:blip>
          <a:srcRect b="16993" l="0" r="0" t="5124"/>
          <a:stretch/>
        </p:blipFill>
        <p:spPr>
          <a:xfrm>
            <a:off x="159300" y="755425"/>
            <a:ext cx="3605875" cy="21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125" y="3193725"/>
            <a:ext cx="3776378" cy="163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>
            <p:ph type="title"/>
          </p:nvPr>
        </p:nvSpPr>
        <p:spPr>
          <a:xfrm>
            <a:off x="4504775" y="190500"/>
            <a:ext cx="3776400" cy="47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155CC"/>
                </a:solidFill>
                <a:latin typeface="Georgia"/>
                <a:ea typeface="Georgia"/>
                <a:cs typeface="Georgia"/>
                <a:sym typeface="Georgia"/>
              </a:rPr>
              <a:t>Feature :Guest Dashboard</a:t>
            </a:r>
            <a:endParaRPr sz="2400">
              <a:solidFill>
                <a:srgbClr val="1155CC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7900" y="661200"/>
            <a:ext cx="4083473" cy="151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 rotWithShape="1">
          <a:blip r:embed="rId6">
            <a:alphaModFix/>
          </a:blip>
          <a:srcRect b="8416" l="0" r="0" t="0"/>
          <a:stretch/>
        </p:blipFill>
        <p:spPr>
          <a:xfrm>
            <a:off x="4519063" y="2335063"/>
            <a:ext cx="3941127" cy="120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04775" y="3702175"/>
            <a:ext cx="4225903" cy="120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